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9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847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179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716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8276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01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576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464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950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72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92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18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90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28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10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22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325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99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5FD3F7D-3187-44B7-9A9E-ABCD10594EC5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CDAB7F6-A119-4D9F-8C0E-8D4F0D544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674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12578C2-E8FE-6FD5-4341-DD00F63F9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1" y="-20542"/>
            <a:ext cx="5770869" cy="30056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52B2F4E-6C4F-6E47-5A6E-AAD136193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65839" y="342789"/>
            <a:ext cx="9602107" cy="1965960"/>
          </a:xfrm>
        </p:spPr>
        <p:txBody>
          <a:bodyPr>
            <a:normAutofit/>
          </a:bodyPr>
          <a:lstStyle/>
          <a:p>
            <a:r>
              <a:rPr lang="fr-FR" sz="9600" dirty="0"/>
              <a:t>Mon stage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8EF878-39FD-DB80-515C-45882CCDA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fr-FR" sz="4800" dirty="0"/>
              <a:t>Camping les Portes de la Baie de Somme</a:t>
            </a:r>
          </a:p>
        </p:txBody>
      </p:sp>
    </p:spTree>
    <p:extLst>
      <p:ext uri="{BB962C8B-B14F-4D97-AF65-F5344CB8AC3E}">
        <p14:creationId xmlns:p14="http://schemas.microsoft.com/office/powerpoint/2010/main" val="282443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55DC5-1FA7-22C7-5EA3-D026DC92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7CEF61-680D-6EF6-2DB8-C0C35CDD7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800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</TotalTime>
  <Words>10</Words>
  <Application>Microsoft Office PowerPoint</Application>
  <PresentationFormat>Grand écran</PresentationFormat>
  <Paragraphs>2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5" baseType="lpstr">
      <vt:lpstr>Calisto MT</vt:lpstr>
      <vt:lpstr>Wingdings 2</vt:lpstr>
      <vt:lpstr>Ardoise</vt:lpstr>
      <vt:lpstr>Mon stage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 stage</dc:title>
  <dc:creator>Jean Leduc</dc:creator>
  <cp:lastModifiedBy>Jean Leduc</cp:lastModifiedBy>
  <cp:revision>3</cp:revision>
  <dcterms:created xsi:type="dcterms:W3CDTF">2023-10-17T17:22:53Z</dcterms:created>
  <dcterms:modified xsi:type="dcterms:W3CDTF">2023-10-17T17:27:24Z</dcterms:modified>
</cp:coreProperties>
</file>